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9" d="100"/>
          <a:sy n="79" d="100"/>
        </p:scale>
        <p:origin x="101" y="1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7888C2-9183-4746-A0E9-3EC072D2E84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80DE317-027C-4269-AEB0-A622449123B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248217-ED7F-4B01-990F-9F6B4CBDB1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5B282-2DBF-45FF-AAD8-8844FC5963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163A13-8386-47BA-A393-3342B2488A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98395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E5C7CB-89E2-464C-ACD2-3E1E8DC5CC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5C1E68-7EBD-4F19-86C0-FC75C07C5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59D51B-057C-41FB-BC9E-CE7F16BCB9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8EB131-CCC2-4597-A8D9-41DA059D6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4883EF-DE9D-4BF2-AAC8-4586459D46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815247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E2E0F0-3440-40C1-9DCE-FD9C2EBDE21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8DC86C0-EBB2-4F38-A95A-94C4ABDD914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6A0794-A876-4985-B4B3-5F14F5F9F8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31492F-E96B-46CF-B234-13DFC2B76C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8966CA-0E4C-4218-AD2E-480768ADCD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708759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44C489-4E39-4A41-BD81-00DA159C0B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B7BC6C-0C67-4FD0-98C3-8500A0B1BF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673004-8089-49D7-996A-9A045973AF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5BB5B2-6193-4BAB-B5DA-3D3F95DBF5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D1ADA6-118E-4D86-81E3-3E239978EA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665656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D463FC-678F-46F6-A6DF-49D13D6B20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76410F9-E4CD-40FE-97BC-ED3DB4B71B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58678B-BA58-459B-9AEF-08CF9F9AB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13E1BB-F8C9-415F-B63A-4D927B59C0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E54EE6-99A7-4A97-87E0-0784D03AF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0580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9F5E71-6E64-467F-A231-94FA238CE7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D4B2D3-E082-4FB3-855F-E4E8E5B90A3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AB315C5-8FDD-478E-BEAA-7A29E5336A7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DA9F587-4F33-4360-81D7-B90DE3296D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60BAC1-466E-467A-A691-7ADE38D51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4529449-26E4-4BC3-B2CE-A0F71BB314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52085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0B1111-94B5-4E0D-8FF6-7F536FEB5B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40A3D8C-160E-4DB7-B856-E4BA2D7ACA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72898E1-FB84-47E1-B991-89276B38F41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500B973-F60C-40F1-9EB4-BCA2E761DB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F9C7D3C-BD01-4949-829F-8513EB5F125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20CBA8-DFB5-4691-9470-70F156608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ABAECFC-D12E-47E4-BE32-1B0794C6C3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D5EFDCE-842E-4CC5-83F4-FCF2B8179C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64336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9EDB8E-142C-49B2-85F8-463F2E0633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FC8EBE-0A75-4E8A-8177-31360A07E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7BA5C61-D0B3-483D-9642-033821AD85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4C1E9B7-8207-4589-A33A-23B9F0E10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387451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0EB732A-2124-4D43-B136-F1EFDB3ADC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AE44957-4885-4C07-A96D-20242D21FE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7B1C21E-2A41-4395-93B9-1687BC24DB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137722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851EAB-E639-47C4-9CEF-008D729AAC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3EA2AC-D2F5-4869-8B05-C5BE7B4E79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19BA65A-BF82-4B04-B4A4-B6389FA5CF6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342EB8-D37B-48FD-AC3A-C2A8E16816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C89B072-6972-49E8-8AAF-4B7D846E48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CE282D6-4CF8-44FA-BCE0-23CA7E98C0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23295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FE2368-3F77-4018-B477-A9DE1FFC78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D1C1EC4-B7C5-4E9E-A045-D339243214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0415591-B68B-4CE8-8293-371E94D762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791D129-9B0B-4928-98E7-AEFF87BCC7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1622DA-4C2E-402A-85C5-1B1C5C4BC0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51D60A-D63F-44D7-A9B5-2B1F370038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327680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5A4A87D-617E-420E-96DB-6CF53210E8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9CD0BE-04EA-410D-A407-84A821CAE6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7E39D8-ECB4-4972-99C8-BD3B54AEB31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B17BEC-5D8C-43D1-A1DC-73A7FF28B202}" type="datetimeFigureOut">
              <a:rPr lang="hu-HU" smtClean="0"/>
              <a:t>2025. 03. 18.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215E85-FF8E-4CDC-8DB5-19AD66B0ACD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873E33-64C6-4AF1-98B6-C5956CCF3C2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698D7E-6A80-4C89-B357-3DDB52EF68EB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376107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B1C3217C-20BB-487F-BB66-EBAD7754819C}"/>
              </a:ext>
            </a:extLst>
          </p:cNvPr>
          <p:cNvSpPr/>
          <p:nvPr/>
        </p:nvSpPr>
        <p:spPr>
          <a:xfrm>
            <a:off x="4892351" y="2486608"/>
            <a:ext cx="2407298" cy="1884784"/>
          </a:xfrm>
          <a:custGeom>
            <a:avLst/>
            <a:gdLst>
              <a:gd name="connsiteX0" fmla="*/ 690465 w 2407298"/>
              <a:gd name="connsiteY0" fmla="*/ 802433 h 1884784"/>
              <a:gd name="connsiteX1" fmla="*/ 0 w 2407298"/>
              <a:gd name="connsiteY1" fmla="*/ 1884784 h 1884784"/>
              <a:gd name="connsiteX2" fmla="*/ 1940767 w 2407298"/>
              <a:gd name="connsiteY2" fmla="*/ 1502229 h 1884784"/>
              <a:gd name="connsiteX3" fmla="*/ 2407298 w 2407298"/>
              <a:gd name="connsiteY3" fmla="*/ 0 h 1884784"/>
              <a:gd name="connsiteX4" fmla="*/ 690465 w 2407298"/>
              <a:gd name="connsiteY4" fmla="*/ 802433 h 1884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07298" h="1884784">
                <a:moveTo>
                  <a:pt x="690465" y="802433"/>
                </a:moveTo>
                <a:lnTo>
                  <a:pt x="0" y="1884784"/>
                </a:lnTo>
                <a:lnTo>
                  <a:pt x="1940767" y="1502229"/>
                </a:lnTo>
                <a:lnTo>
                  <a:pt x="2407298" y="0"/>
                </a:lnTo>
                <a:lnTo>
                  <a:pt x="690465" y="802433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54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785602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Tibi</dc:creator>
  <cp:lastModifiedBy>Tibi</cp:lastModifiedBy>
  <cp:revision>1</cp:revision>
  <dcterms:created xsi:type="dcterms:W3CDTF">2025-03-18T10:08:09Z</dcterms:created>
  <dcterms:modified xsi:type="dcterms:W3CDTF">2025-03-18T10:09:40Z</dcterms:modified>
</cp:coreProperties>
</file>

<file path=docProps/thumbnail.jpeg>
</file>