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3" Type="http://schemas.openxmlformats.org/officeDocument/2006/relationships/slide" Target="slides/slide12.xml" /><Relationship Id="rId1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7" Type="http://schemas.openxmlformats.org/officeDocument/2006/relationships/tableStyles" Target="tableStyles.xml" /><Relationship Id="rId16" Type="http://schemas.openxmlformats.org/officeDocument/2006/relationships/theme" Target="theme/theme1.xml" /><Relationship Id="rId15" Type="http://schemas.openxmlformats.org/officeDocument/2006/relationships/viewProps" Target="viewProps.xml" /></Relationships>
</file>

<file path=ppt/media/image1.pn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3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3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not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as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these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These</a:t>
            </a:r>
          </a:p>
          <a:p>
            <a:pPr lvl="0" indent="-457200" marL="457200">
              <a:buAutoNum type="arabicPeriod"/>
            </a:pPr>
            <a:r>
              <a:rPr/>
              <a:t>are</a:t>
            </a:r>
          </a:p>
          <a:p>
            <a:pPr lvl="0" indent="-457200" marL="4572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  <a:p>
            <a:pPr lvl="0"/>
            <a:r>
              <a:rPr/>
              <a:t>But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else below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701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032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769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one</a:t>
            </a:r>
          </a:p>
          <a:p>
            <a:pPr lvl="0" indent="-457200" marL="457200">
              <a:buAutoNum type="arabicPeriod"/>
            </a:pPr>
            <a:r>
              <a:rPr/>
              <a:t>two</a:t>
            </a:r>
          </a:p>
          <a:p>
            <a:pPr lvl="0" indent="-457200" marL="4572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292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9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